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65" r:id="rId12"/>
    <p:sldId id="267" r:id="rId13"/>
    <p:sldId id="268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80" r:id="rId22"/>
    <p:sldId id="266" r:id="rId23"/>
    <p:sldId id="282" r:id="rId24"/>
    <p:sldId id="283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92" d="100"/>
          <a:sy n="92" d="100"/>
        </p:scale>
        <p:origin x="102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dirty="0"/>
              <a:t>Textual Inversion</a:t>
            </a:r>
            <a:r>
              <a:rPr lang="en-US" altLang="zh-TW" dirty="0"/>
              <a:t> </a:t>
            </a:r>
            <a:r>
              <a:rPr lang="zh-TW" altLang="en-US" dirty="0"/>
              <a:t>是一種方法，用來讓文字</a:t>
            </a:r>
            <a:r>
              <a:rPr lang="en-US" altLang="zh-TW" dirty="0"/>
              <a:t>-to-image </a:t>
            </a:r>
            <a:r>
              <a:rPr lang="zh-TW" altLang="en-US" dirty="0"/>
              <a:t>模型如 </a:t>
            </a:r>
            <a:r>
              <a:rPr lang="en-US" altLang="zh-TW" dirty="0"/>
              <a:t>Stable Diffusion</a:t>
            </a:r>
            <a:r>
              <a:rPr lang="zh-TW" altLang="en-US" dirty="0"/>
              <a:t>學會新的概念</a:t>
            </a:r>
            <a:endParaRPr lang="en-US" altLang="zh-TW" dirty="0"/>
          </a:p>
          <a:p>
            <a:r>
              <a:rPr lang="en-US" altLang="zh-TW" dirty="0"/>
              <a:t>Interpolated Text Embeddings</a:t>
            </a:r>
            <a:r>
              <a:rPr lang="zh-TW" altLang="en-US" dirty="0"/>
              <a:t>是將新定義的 </a:t>
            </a:r>
            <a:r>
              <a:rPr lang="en-US" altLang="zh-TW" dirty="0"/>
              <a:t>token </a:t>
            </a:r>
            <a:r>
              <a:rPr lang="zh-TW" altLang="en-US" dirty="0"/>
              <a:t>的</a:t>
            </a:r>
            <a:r>
              <a:rPr lang="en-US" altLang="zh-TW" dirty="0"/>
              <a:t>embedding</a:t>
            </a:r>
            <a:r>
              <a:rPr lang="zh-TW" altLang="en-US" dirty="0"/>
              <a:t>會在原有語言嵌入空間中進行插值，以捕捉你想要教模型的新概念。</a:t>
            </a:r>
            <a:endParaRPr lang="en-US" altLang="zh-TW" dirty="0"/>
          </a:p>
          <a:p>
            <a:r>
              <a:rPr lang="en-US" altLang="zh-TW" sz="1200" dirty="0"/>
              <a:t>Initial Encoding: The text prompt is encoded as usual(</a:t>
            </a:r>
            <a:r>
              <a:rPr lang="zh-TW" altLang="en-US" sz="1200" dirty="0"/>
              <a:t>照著念</a:t>
            </a:r>
            <a:r>
              <a:rPr lang="en-US" altLang="zh-TW" sz="1200" dirty="0"/>
              <a:t>)</a:t>
            </a:r>
          </a:p>
          <a:p>
            <a:r>
              <a:rPr lang="en-US" altLang="zh-TW" sz="1200" dirty="0"/>
              <a:t>The prompt embedding is fine-tuned</a:t>
            </a:r>
          </a:p>
          <a:p>
            <a:r>
              <a:rPr lang="en-US" altLang="zh-TW" dirty="0"/>
              <a:t>LDM</a:t>
            </a:r>
            <a:r>
              <a:rPr lang="zh-TW" altLang="en-US" dirty="0"/>
              <a:t>在訓練過程中，會對圖片加不同程度的噪聲。</a:t>
            </a:r>
          </a:p>
          <a:p>
            <a:r>
              <a:rPr lang="zh-TW" altLang="en-US" dirty="0"/>
              <a:t>然後訓練 </a:t>
            </a:r>
            <a:r>
              <a:rPr lang="en-US" altLang="zh-TW" dirty="0"/>
              <a:t>U-Net </a:t>
            </a:r>
            <a:r>
              <a:rPr lang="zh-TW" altLang="en-US" dirty="0"/>
              <a:t>去噪回原始圖片，這個去噪過程是條件</a:t>
            </a:r>
            <a:r>
              <a:rPr lang="zh-TW" altLang="en-US"/>
              <a:t>生成的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是一張有雜訊的圖片，透過中間一個預測器就是</a:t>
            </a:r>
            <a:r>
              <a:rPr lang="en-US" altLang="zh-TW" dirty="0"/>
              <a:t>diffusion model</a:t>
            </a:r>
            <a:r>
              <a:rPr lang="zh-TW" altLang="en-US" dirty="0"/>
              <a:t>，訓練這個</a:t>
            </a:r>
            <a:r>
              <a:rPr lang="en-US" altLang="zh-TW" dirty="0"/>
              <a:t>model</a:t>
            </a:r>
            <a:r>
              <a:rPr lang="zh-TW" altLang="en-US" dirty="0"/>
              <a:t>讓他可以將原本含有噪音的圖去噪音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用三種資料進入</a:t>
            </a:r>
            <a:r>
              <a:rPr lang="en-US" altLang="zh-TW" dirty="0"/>
              <a:t>latent diffusion model</a:t>
            </a:r>
          </a:p>
          <a:p>
            <a:r>
              <a:rPr lang="zh-TW" altLang="en-US" dirty="0"/>
              <a:t>使用兩張不同風格或類別的照片</a:t>
            </a:r>
            <a:r>
              <a:rPr lang="en-US" altLang="zh-TW" dirty="0"/>
              <a:t>parent1 </a:t>
            </a:r>
            <a:r>
              <a:rPr lang="zh-TW" altLang="en-US" dirty="0"/>
              <a:t>和 </a:t>
            </a:r>
            <a:r>
              <a:rPr lang="en-US" altLang="zh-TW" dirty="0"/>
              <a:t>parent2</a:t>
            </a:r>
            <a:r>
              <a:rPr lang="zh-TW" altLang="en-US" dirty="0"/>
              <a:t>，分別經過編碼器轉換成潛在向量 </a:t>
            </a:r>
            <a:r>
              <a:rPr lang="en-US" altLang="zh-TW" dirty="0"/>
              <a:t>z₁ </a:t>
            </a:r>
            <a:r>
              <a:rPr lang="zh-TW" altLang="en-US" dirty="0"/>
              <a:t>和 </a:t>
            </a:r>
            <a:r>
              <a:rPr lang="en-US" altLang="zh-TW" dirty="0"/>
              <a:t>z₂</a:t>
            </a:r>
            <a:r>
              <a:rPr lang="zh-TW" altLang="en-US" dirty="0"/>
              <a:t>。</a:t>
            </a:r>
            <a:br>
              <a:rPr lang="zh-TW" altLang="en-US" dirty="0"/>
            </a:br>
            <a:r>
              <a:rPr lang="zh-TW" altLang="en-US" dirty="0"/>
              <a:t>若進行線性插值</a:t>
            </a:r>
            <a:endParaRPr lang="en-US" altLang="zh-TW" dirty="0"/>
          </a:p>
          <a:p>
            <a:r>
              <a:rPr lang="zh-TW" altLang="en-US" dirty="0"/>
              <a:t>文字以及</a:t>
            </a:r>
            <a:r>
              <a:rPr lang="en-US" altLang="zh-TW" dirty="0"/>
              <a:t>pose</a:t>
            </a:r>
            <a:r>
              <a:rPr lang="zh-TW" altLang="en-US" dirty="0"/>
              <a:t>都是一樣處理</a:t>
            </a:r>
            <a:endParaRPr lang="en-US" altLang="zh-TW" dirty="0"/>
          </a:p>
          <a:p>
            <a:r>
              <a:rPr lang="zh-TW" altLang="en-US" dirty="0"/>
              <a:t>最終進到</a:t>
            </a:r>
            <a:r>
              <a:rPr lang="en-US" altLang="zh-TW" dirty="0"/>
              <a:t>diffusion </a:t>
            </a:r>
            <a:r>
              <a:rPr lang="zh-TW" altLang="en-US" dirty="0"/>
              <a:t>利用</a:t>
            </a:r>
            <a:r>
              <a:rPr lang="en-US" altLang="zh-TW" dirty="0"/>
              <a:t>CLIP RANK</a:t>
            </a:r>
            <a:r>
              <a:rPr lang="zh-TW" altLang="en-US" dirty="0"/>
              <a:t>取得最佳成果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DDIM</a:t>
            </a:r>
            <a:r>
              <a:rPr lang="zh-TW" altLang="en-US" dirty="0"/>
              <a:t>是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denoising diffusion implicit models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DDIM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作為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NOISE schedule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進行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其中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&lt;25%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時會太像原圖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&gt;65%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時離原圖偏差太巨大  所以選擇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25%-65%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Interpolating between Images with Diffusion Models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20201216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5619" t="25551" r="9172" b="18811"/>
          <a:stretch/>
        </p:blipFill>
        <p:spPr>
          <a:xfrm>
            <a:off x="3189515" y="1262210"/>
            <a:ext cx="5812971" cy="51670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029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282543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Noise schedule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DDIM sampling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200 time</a:t>
            </a:r>
            <a:r>
              <a:rPr lang="zh-TW" altLang="en-US" sz="2400" dirty="0"/>
              <a:t> </a:t>
            </a:r>
            <a:r>
              <a:rPr lang="en-US" altLang="zh-TW" sz="2400" dirty="0"/>
              <a:t>steps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&lt;25% schedule:</a:t>
            </a:r>
            <a:r>
              <a:rPr lang="zh-TW" altLang="en-US" sz="2400" dirty="0"/>
              <a:t> </a:t>
            </a:r>
            <a:r>
              <a:rPr lang="en-US" altLang="zh-TW" sz="2400" dirty="0"/>
              <a:t>resemble an alpha composite of their</a:t>
            </a:r>
            <a:r>
              <a:rPr lang="zh-TW" altLang="en-US" sz="2400" dirty="0"/>
              <a:t> </a:t>
            </a:r>
            <a:r>
              <a:rPr lang="en-US" altLang="zh-TW" sz="2400" dirty="0"/>
              <a:t>parent images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&gt;65%</a:t>
            </a:r>
            <a:r>
              <a:rPr lang="zh-TW" altLang="en-US" sz="2400" dirty="0"/>
              <a:t> </a:t>
            </a:r>
            <a:r>
              <a:rPr lang="en-US" altLang="zh-TW" sz="2400" dirty="0"/>
              <a:t>schedule: deviate significantly from their parent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Choose 25%~65% schedule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interpolated text embeddings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Initial Encoding: The text prompt is encoded as usual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Fine-Tuning: The prompt embedding is fine-tuned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Condition: The fine-tuning process minimizes the LDM error at random noise levels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Conditioning Input: The resulting  is used as a conditioning input for the LDM's denoising U-Net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ea typeface="新細明體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2879</TotalTime>
  <Words>1205</Words>
  <Application>Microsoft Office PowerPoint</Application>
  <PresentationFormat>寬螢幕</PresentationFormat>
  <Paragraphs>186</Paragraphs>
  <Slides>25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2" baseType="lpstr">
      <vt:lpstr>Google Sans Text</vt:lpstr>
      <vt:lpstr>Arial</vt:lpstr>
      <vt:lpstr>Calibri</vt:lpstr>
      <vt:lpstr>Calibri Light</vt:lpstr>
      <vt:lpstr>Roboto</vt:lpstr>
      <vt:lpstr>Times New Roman</vt:lpstr>
      <vt:lpstr>Office 佈景主題</vt:lpstr>
      <vt:lpstr>Interpolating between Images with Diffusion Models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Diffusion for Interpolating Images</vt:lpstr>
      <vt:lpstr>Noise schedule</vt:lpstr>
      <vt:lpstr>Textual inversion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161</cp:revision>
  <dcterms:created xsi:type="dcterms:W3CDTF">2023-03-04T07:12:03Z</dcterms:created>
  <dcterms:modified xsi:type="dcterms:W3CDTF">2025-09-29T07:06:07Z</dcterms:modified>
</cp:coreProperties>
</file>